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83" r:id="rId3"/>
    <p:sldId id="282" r:id="rId4"/>
    <p:sldId id="284" r:id="rId5"/>
    <p:sldId id="285" r:id="rId6"/>
    <p:sldId id="286" r:id="rId7"/>
    <p:sldId id="287" r:id="rId8"/>
    <p:sldId id="288" r:id="rId9"/>
    <p:sldId id="290" r:id="rId10"/>
    <p:sldId id="289" r:id="rId11"/>
    <p:sldId id="291" r:id="rId12"/>
    <p:sldId id="292" r:id="rId13"/>
    <p:sldId id="278" r:id="rId14"/>
  </p:sldIdLst>
  <p:sldSz cx="9144000" cy="6858000" type="screen4x3"/>
  <p:notesSz cx="6854825" cy="9750425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  <a:srgbClr val="001F56"/>
    <a:srgbClr val="38B549"/>
    <a:srgbClr val="FF6600"/>
    <a:srgbClr val="FFECC0"/>
    <a:srgbClr val="0066CC"/>
    <a:srgbClr val="990033"/>
    <a:srgbClr val="BC712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3025" y="0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61475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3025" y="9261475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8114954D-3975-486F-A634-AD74970EFD8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14059097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3025" y="0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31838"/>
            <a:ext cx="4875213" cy="36560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630738"/>
            <a:ext cx="5483225" cy="438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261475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3025" y="9261475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F0952833-5BF8-462B-8955-824AFCD66DF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23431049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B6F2748E-33A7-43C4-98F3-E08F4F834479}" type="slidenum">
              <a:rPr lang="en-US" altLang="ko-KR" smtClean="0"/>
              <a:pPr>
                <a:spcBef>
                  <a:spcPct val="0"/>
                </a:spcBef>
              </a:pPr>
              <a:t>1</a:t>
            </a:fld>
            <a:endParaRPr lang="en-US" altLang="ko-KR" smtClean="0"/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ko-KR" altLang="ko-KR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341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20E00436-2C65-4272-A794-994C57E491FB}" type="slidenum">
              <a:rPr lang="en-US" altLang="ko-KR" smtClean="0"/>
              <a:pPr>
                <a:spcBef>
                  <a:spcPct val="0"/>
                </a:spcBef>
              </a:pPr>
              <a:t>13</a:t>
            </a:fld>
            <a:endParaRPr lang="en-US" altLang="ko-KR" smtClean="0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ko-KR" altLang="ko-KR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05402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128B9E-F9C0-416A-832C-0884C76D2E1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4252016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89FCF1-FE78-45CE-8E11-F5957D42AE1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945018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0C56B4-3AAF-44E0-A295-42DDC124C35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460689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김정배_백업\알바누리\커버리스트\프리젠테이션\카테고리별\학교_교육\s_00002\sub_s_00002_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824536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</p:txBody>
      </p: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90042"/>
            <a:ext cx="7931224" cy="618678"/>
          </a:xfrm>
        </p:spPr>
        <p:txBody>
          <a:bodyPr/>
          <a:lstStyle>
            <a:lvl1pPr algn="l">
              <a:defRPr sz="3200" b="1">
                <a:solidFill>
                  <a:srgbClr val="663300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4818750" y="6525344"/>
            <a:ext cx="42947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ATmega128</a:t>
            </a:r>
            <a:r>
              <a:rPr lang="ko-KR" altLang="en-US" sz="1200" dirty="0" smtClean="0">
                <a:solidFill>
                  <a:schemeClr val="bg1">
                    <a:lumMod val="65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로 배우는 </a:t>
            </a:r>
            <a:r>
              <a:rPr lang="ko-KR" altLang="en-US" sz="1400" dirty="0" err="1" smtClean="0">
                <a:solidFill>
                  <a:schemeClr val="bg1">
                    <a:lumMod val="50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마이크로컨트롤러</a:t>
            </a:r>
            <a:r>
              <a:rPr lang="en-US" altLang="ko-KR" sz="1400" dirty="0" smtClean="0">
                <a:solidFill>
                  <a:schemeClr val="bg1">
                    <a:lumMod val="50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 </a:t>
            </a:r>
            <a:r>
              <a:rPr lang="ko-KR" altLang="en-US" sz="1400" dirty="0" smtClean="0">
                <a:solidFill>
                  <a:schemeClr val="bg1">
                    <a:lumMod val="50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프로그래밍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883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ABEE44-8CAE-4526-920C-A8E8A9C4854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2891947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686CB5-6D7D-45E3-972D-BDDADE8BEF2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2356681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8D665-08DE-41D6-B962-2085A179A1C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1893919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DE0A57-CA7C-4B68-8045-C32C5FCE0C9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1770362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000BBB-273B-4A8D-BB08-23A4FAE3D00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1830382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0471EE-F89C-4EDA-A21F-9F26D9E227C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81432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71FB8C-4271-44F5-A7B2-ACDAE1930BA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324513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00213"/>
            <a:ext cx="8229600" cy="442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40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140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40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1pPr>
          </a:lstStyle>
          <a:p>
            <a:pPr>
              <a:defRPr/>
            </a:pPr>
            <a:fld id="{51F73B43-0D21-451E-BE02-CBCCAECBEF5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2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itchFamily="18" charset="-127"/>
          <a:ea typeface="함초롬바탕" pitchFamily="18" charset="-127"/>
          <a:cs typeface="함초롬바탕" pitchFamily="18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itchFamily="18" charset="-127"/>
          <a:ea typeface="함초롬바탕" pitchFamily="18" charset="-127"/>
          <a:cs typeface="함초롬바탕" pitchFamily="18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itchFamily="18" charset="-127"/>
          <a:ea typeface="함초롬바탕" pitchFamily="18" charset="-127"/>
          <a:cs typeface="함초롬바탕" pitchFamily="18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itchFamily="18" charset="-127"/>
          <a:ea typeface="함초롬바탕" pitchFamily="18" charset="-127"/>
          <a:cs typeface="함초롬바탕" pitchFamily="18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charset="-127"/>
          <a:ea typeface="굴림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charset="-127"/>
          <a:ea typeface="굴림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charset="-127"/>
          <a:ea typeface="굴림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charset="-127"/>
          <a:ea typeface="굴림" charset="-127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5" descr="main_s_0000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ext Box 6"/>
          <p:cNvSpPr txBox="1">
            <a:spLocks noChangeArrowheads="1"/>
          </p:cNvSpPr>
          <p:nvPr/>
        </p:nvSpPr>
        <p:spPr bwMode="auto">
          <a:xfrm>
            <a:off x="304800" y="1152525"/>
            <a:ext cx="8587680" cy="1794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9pPr>
          </a:lstStyle>
          <a:p>
            <a:pPr eaLnBrk="1" latinLnBrk="1" hangingPunct="1">
              <a:lnSpc>
                <a:spcPct val="120000"/>
              </a:lnSpc>
              <a:spcBef>
                <a:spcPts val="600"/>
              </a:spcBef>
              <a:buFontTx/>
              <a:buNone/>
              <a:defRPr/>
            </a:pPr>
            <a:r>
              <a:rPr lang="en-US" altLang="ko-KR" sz="4400" dirty="0" smtClean="0">
                <a:solidFill>
                  <a:srgbClr val="BC71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HY견고딕" panose="02030600000101010101" pitchFamily="18" charset="-127"/>
              </a:rPr>
              <a:t>Chapter 5. </a:t>
            </a:r>
          </a:p>
          <a:p>
            <a:pPr lvl="1" eaLnBrk="1" latinLnBrk="1" hangingPunct="1">
              <a:lnSpc>
                <a:spcPct val="120000"/>
              </a:lnSpc>
              <a:spcBef>
                <a:spcPts val="600"/>
              </a:spcBef>
              <a:buFontTx/>
              <a:buNone/>
              <a:defRPr/>
            </a:pPr>
            <a:r>
              <a:rPr lang="en-US" altLang="ko-KR" sz="4400" dirty="0" smtClean="0">
                <a:solidFill>
                  <a:srgbClr val="BC71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ATmega128 </a:t>
            </a:r>
            <a:r>
              <a:rPr lang="ko-KR" altLang="en-US" sz="4400" dirty="0" smtClean="0">
                <a:solidFill>
                  <a:srgbClr val="BC71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보드</a:t>
            </a:r>
            <a:endParaRPr lang="en-US" altLang="ko-KR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9992" y="2060848"/>
            <a:ext cx="4299818" cy="2539807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ATmega128 </a:t>
            </a:r>
            <a:r>
              <a:rPr lang="ko-KR" altLang="en-US" dirty="0" smtClean="0"/>
              <a:t>보드를 컴퓨터와 연결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0748" y="1628800"/>
            <a:ext cx="3600400" cy="4573200"/>
          </a:xfrm>
          <a:prstGeom prst="rect">
            <a:avLst/>
          </a:prstGeom>
        </p:spPr>
      </p:pic>
      <p:sp>
        <p:nvSpPr>
          <p:cNvPr id="6" name="자유형 5"/>
          <p:cNvSpPr/>
          <p:nvPr/>
        </p:nvSpPr>
        <p:spPr>
          <a:xfrm>
            <a:off x="4442146" y="3858883"/>
            <a:ext cx="1012166" cy="1731034"/>
          </a:xfrm>
          <a:custGeom>
            <a:avLst/>
            <a:gdLst>
              <a:gd name="connsiteX0" fmla="*/ 0 w 1012166"/>
              <a:gd name="connsiteY0" fmla="*/ 1731034 h 1731034"/>
              <a:gd name="connsiteX1" fmla="*/ 1012166 w 1012166"/>
              <a:gd name="connsiteY1" fmla="*/ 1731034 h 1731034"/>
              <a:gd name="connsiteX2" fmla="*/ 1012166 w 1012166"/>
              <a:gd name="connsiteY2" fmla="*/ 0 h 1731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12166" h="1731034">
                <a:moveTo>
                  <a:pt x="0" y="1731034"/>
                </a:moveTo>
                <a:lnTo>
                  <a:pt x="1012166" y="1731034"/>
                </a:lnTo>
                <a:lnTo>
                  <a:pt x="1012166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4304123" y="4014158"/>
            <a:ext cx="3582838" cy="833887"/>
          </a:xfrm>
          <a:custGeom>
            <a:avLst/>
            <a:gdLst>
              <a:gd name="connsiteX0" fmla="*/ 0 w 3582838"/>
              <a:gd name="connsiteY0" fmla="*/ 833887 h 833887"/>
              <a:gd name="connsiteX1" fmla="*/ 3582838 w 3582838"/>
              <a:gd name="connsiteY1" fmla="*/ 833887 h 833887"/>
              <a:gd name="connsiteX2" fmla="*/ 3582838 w 3582838"/>
              <a:gd name="connsiteY2" fmla="*/ 0 h 833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82838" h="833887">
                <a:moveTo>
                  <a:pt x="0" y="833887"/>
                </a:moveTo>
                <a:lnTo>
                  <a:pt x="3582838" y="833887"/>
                </a:lnTo>
                <a:lnTo>
                  <a:pt x="3582838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01051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ATmega128 </a:t>
            </a:r>
            <a:r>
              <a:rPr lang="ko-KR" altLang="en-US" dirty="0" smtClean="0"/>
              <a:t>보드에 주변장치 연결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283968" y="2923772"/>
            <a:ext cx="4371428" cy="3322857"/>
          </a:xfrm>
          <a:prstGeom prst="rect">
            <a:avLst/>
          </a:prstGeom>
        </p:spPr>
      </p:pic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7015" y="1700808"/>
            <a:ext cx="4005797" cy="24477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3608" y="4215868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err="1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브레드보드를</a:t>
            </a:r>
            <a:r>
              <a:rPr lang="ko-KR" altLang="en-US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사용한 연결</a:t>
            </a:r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60695" y="2492896"/>
            <a:ext cx="3084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전용 확장보드를 </a:t>
            </a:r>
            <a:r>
              <a:rPr lang="ko-KR" altLang="en-US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사용한 연결</a:t>
            </a:r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68105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000" dirty="0" smtClean="0"/>
              <a:t>포트 단위의 연결을 위해 사용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전용 확장보드에서 사용 가능</a:t>
            </a:r>
            <a:endParaRPr lang="en-US" altLang="ko-KR" sz="2000" dirty="0" smtClean="0"/>
          </a:p>
          <a:p>
            <a:pPr lvl="1"/>
            <a:r>
              <a:rPr lang="en-US" altLang="ko-KR" sz="2000" dirty="0" smtClean="0"/>
              <a:t>8</a:t>
            </a:r>
            <a:r>
              <a:rPr lang="ko-KR" altLang="en-US" sz="2000" dirty="0" smtClean="0"/>
              <a:t>개</a:t>
            </a:r>
            <a:r>
              <a:rPr lang="en-US" altLang="ko-KR" sz="2000" dirty="0" smtClean="0"/>
              <a:t>(8</a:t>
            </a:r>
            <a:r>
              <a:rPr lang="ko-KR" altLang="en-US" sz="2000" dirty="0" smtClean="0"/>
              <a:t>비트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의 데이터 핀과 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개의 전원 핀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코드 </a:t>
            </a:r>
            <a:r>
              <a:rPr lang="en-US" altLang="ko-KR" sz="2000" dirty="0" smtClean="0"/>
              <a:t>5-2 </a:t>
            </a:r>
            <a:r>
              <a:rPr lang="ko-KR" altLang="en-US" sz="2000" dirty="0" smtClean="0"/>
              <a:t>참조</a:t>
            </a:r>
            <a:endParaRPr lang="ko-KR" altLang="en-US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10</a:t>
            </a:r>
            <a:r>
              <a:rPr lang="ko-KR" altLang="en-US" dirty="0" smtClean="0"/>
              <a:t>핀 박스 커넥터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924" y="3228531"/>
            <a:ext cx="3350813" cy="28778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672" y="3713863"/>
            <a:ext cx="3350813" cy="20285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33194" y="574268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err="1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브레드보드를</a:t>
            </a:r>
            <a:r>
              <a:rPr lang="ko-KR" altLang="en-US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사용한 연결</a:t>
            </a:r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5979" y="6106406"/>
            <a:ext cx="3406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10</a:t>
            </a:r>
            <a:r>
              <a:rPr lang="ko-KR" altLang="en-US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핀 박스 커넥터를 사용한 연결</a:t>
            </a:r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52596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in_s_0000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ext Box 4"/>
          <p:cNvSpPr txBox="1">
            <a:spLocks noChangeArrowheads="1"/>
          </p:cNvSpPr>
          <p:nvPr/>
        </p:nvSpPr>
        <p:spPr bwMode="auto">
          <a:xfrm>
            <a:off x="152400" y="2028825"/>
            <a:ext cx="4648200" cy="90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9pPr>
          </a:lstStyle>
          <a:p>
            <a:pPr eaLnBrk="1" latinLnBrk="1" hangingPunct="1">
              <a:lnSpc>
                <a:spcPct val="12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4400" smtClean="0">
                <a:solidFill>
                  <a:srgbClr val="BC71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굴림" charset="-127"/>
              </a:rPr>
              <a:t>Thank</a:t>
            </a:r>
            <a:r>
              <a:rPr lang="en-US" altLang="ko-KR" sz="4400" smtClean="0">
                <a:solidFill>
                  <a:srgbClr val="0F17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굴림" charset="-127"/>
              </a:rPr>
              <a:t> </a:t>
            </a:r>
            <a:r>
              <a:rPr lang="en-US" altLang="ko-KR" sz="44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굴림" charset="-127"/>
              </a:rPr>
              <a:t>you!!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ATmega128 </a:t>
            </a:r>
            <a:r>
              <a:rPr lang="ko-KR" altLang="en-US" dirty="0" smtClean="0"/>
              <a:t>보드 구성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132856"/>
            <a:ext cx="7965714" cy="290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82811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내용 개체 틀 1"/>
          <p:cNvSpPr>
            <a:spLocks noGrp="1"/>
          </p:cNvSpPr>
          <p:nvPr>
            <p:ph idx="1"/>
          </p:nvPr>
        </p:nvSpPr>
        <p:spPr>
          <a:xfrm>
            <a:off x="457200" y="1557338"/>
            <a:ext cx="8229600" cy="4824412"/>
          </a:xfrm>
        </p:spPr>
        <p:txBody>
          <a:bodyPr/>
          <a:lstStyle/>
          <a:p>
            <a:r>
              <a:rPr lang="en-US" altLang="ko-KR" dirty="0" smtClean="0"/>
              <a:t>6</a:t>
            </a:r>
            <a:r>
              <a:rPr lang="ko-KR" altLang="en-US" dirty="0" smtClean="0"/>
              <a:t>핀 또는 </a:t>
            </a:r>
            <a:r>
              <a:rPr lang="en-US" altLang="ko-KR" dirty="0" smtClean="0"/>
              <a:t>10</a:t>
            </a:r>
            <a:r>
              <a:rPr lang="ko-KR" altLang="en-US" dirty="0" smtClean="0"/>
              <a:t>핀 커넥터가 주로 사용됨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 책에서는 </a:t>
            </a:r>
            <a:r>
              <a:rPr lang="en-US" altLang="ko-KR" dirty="0" smtClean="0"/>
              <a:t>1</a:t>
            </a:r>
            <a:r>
              <a:rPr lang="ko-KR" altLang="en-US" dirty="0" smtClean="0"/>
              <a:t>열 구성의 커넥터를 사용</a:t>
            </a:r>
          </a:p>
        </p:txBody>
      </p:sp>
      <p:sp>
        <p:nvSpPr>
          <p:cNvPr id="7171" name="제목 2"/>
          <p:cNvSpPr>
            <a:spLocks noGrp="1"/>
          </p:cNvSpPr>
          <p:nvPr>
            <p:ph type="title"/>
          </p:nvPr>
        </p:nvSpPr>
        <p:spPr>
          <a:xfrm>
            <a:off x="457200" y="290513"/>
            <a:ext cx="6491288" cy="617537"/>
          </a:xfrm>
        </p:spPr>
        <p:txBody>
          <a:bodyPr/>
          <a:lstStyle/>
          <a:p>
            <a:r>
              <a:rPr lang="en-US" altLang="ko-KR" dirty="0" smtClean="0"/>
              <a:t>ISP </a:t>
            </a:r>
            <a:r>
              <a:rPr lang="ko-KR" altLang="en-US" dirty="0" smtClean="0"/>
              <a:t>방식 </a:t>
            </a:r>
            <a:r>
              <a:rPr lang="ko-KR" altLang="en-US" dirty="0" err="1" smtClean="0"/>
              <a:t>다운로더</a:t>
            </a:r>
            <a:r>
              <a:rPr lang="ko-KR" altLang="en-US" dirty="0" smtClean="0"/>
              <a:t> 커넥터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260" y="2838391"/>
            <a:ext cx="4765714" cy="282285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266" y="2998390"/>
            <a:ext cx="2647619" cy="25028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UART </a:t>
            </a:r>
            <a:r>
              <a:rPr lang="ko-KR" altLang="en-US" dirty="0" smtClean="0"/>
              <a:t>통신을 통해 프로그램을 업로드 하거나 시리얼 통신을 위해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표준화된 핀 배치는 없음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시리얼 통신 커넥터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3284984"/>
            <a:ext cx="1379048" cy="203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48561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프로그램 다운로드 및 디버깅 지원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 책에서는 사용하지 않음</a:t>
            </a:r>
            <a:endParaRPr lang="en-US" altLang="ko-KR" dirty="0" smtClean="0"/>
          </a:p>
          <a:p>
            <a:r>
              <a:rPr lang="en-US" altLang="ko-KR" dirty="0" smtClean="0"/>
              <a:t>10</a:t>
            </a:r>
            <a:r>
              <a:rPr lang="ko-KR" altLang="en-US" dirty="0" smtClean="0"/>
              <a:t>핀 또는 </a:t>
            </a:r>
            <a:r>
              <a:rPr lang="en-US" altLang="ko-KR" dirty="0" smtClean="0"/>
              <a:t>20</a:t>
            </a:r>
            <a:r>
              <a:rPr lang="ko-KR" altLang="en-US" dirty="0" smtClean="0"/>
              <a:t>핀 커넥터가 흔히 사용됨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AVR </a:t>
            </a:r>
            <a:r>
              <a:rPr lang="ko-KR" altLang="en-US" dirty="0" smtClean="0"/>
              <a:t>시리즈에서는 </a:t>
            </a:r>
            <a:r>
              <a:rPr lang="en-US" altLang="ko-KR" dirty="0" smtClean="0"/>
              <a:t>10</a:t>
            </a:r>
            <a:r>
              <a:rPr lang="ko-KR" altLang="en-US" dirty="0" smtClean="0"/>
              <a:t>핀 커넥터를 주로 사용함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JTAG </a:t>
            </a:r>
            <a:r>
              <a:rPr lang="ko-KR" altLang="en-US" dirty="0" smtClean="0"/>
              <a:t>커넥터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240" y="3501008"/>
            <a:ext cx="2537143" cy="246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23366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195735" y="2139178"/>
            <a:ext cx="4752530" cy="36607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ATmega128 </a:t>
            </a:r>
            <a:r>
              <a:rPr lang="ko-KR" altLang="en-US" dirty="0" smtClean="0"/>
              <a:t>보드의 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57488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482" y="1557338"/>
            <a:ext cx="8109036" cy="482441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ATmega128 </a:t>
            </a:r>
            <a:r>
              <a:rPr lang="ko-KR" altLang="en-US" dirty="0" smtClean="0"/>
              <a:t>보드 비교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140041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91612" y="1557338"/>
            <a:ext cx="7360775" cy="482441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AM-128USB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658747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dirty="0" smtClean="0"/>
              <a:t>UART – UART </a:t>
            </a:r>
            <a:r>
              <a:rPr lang="ko-KR" altLang="en-US" sz="2000" dirty="0" smtClean="0"/>
              <a:t>연결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다른 </a:t>
            </a:r>
            <a:r>
              <a:rPr lang="en-US" altLang="ko-KR" sz="2000" dirty="0" smtClean="0"/>
              <a:t>UART </a:t>
            </a:r>
            <a:r>
              <a:rPr lang="ko-KR" altLang="en-US" sz="2000" dirty="0" smtClean="0"/>
              <a:t>통신 장치와의 연결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시리얼 방식 텍스트 </a:t>
            </a:r>
            <a:r>
              <a:rPr lang="en-US" altLang="ko-KR" sz="2000" dirty="0" smtClean="0"/>
              <a:t>LCD </a:t>
            </a:r>
            <a:r>
              <a:rPr lang="ko-KR" altLang="en-US" sz="2000" dirty="0" smtClean="0"/>
              <a:t>등</a:t>
            </a:r>
            <a:endParaRPr lang="en-US" altLang="ko-KR" sz="2000" dirty="0" smtClean="0"/>
          </a:p>
          <a:p>
            <a:r>
              <a:rPr lang="en-US" altLang="ko-KR" sz="2000" dirty="0"/>
              <a:t>RS232C </a:t>
            </a:r>
            <a:r>
              <a:rPr lang="en-US" altLang="ko-KR" sz="2000" dirty="0" smtClean="0"/>
              <a:t>- UART</a:t>
            </a:r>
            <a:r>
              <a:rPr lang="ko-KR" altLang="en-US" sz="2000" dirty="0" smtClean="0"/>
              <a:t>연결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컴퓨터의 시리얼 통신은 </a:t>
            </a:r>
            <a:r>
              <a:rPr lang="en-US" altLang="ko-KR" sz="2000" dirty="0" smtClean="0"/>
              <a:t>UART</a:t>
            </a:r>
            <a:r>
              <a:rPr lang="ko-KR" altLang="en-US" sz="2000" dirty="0" smtClean="0"/>
              <a:t>와 유사한 </a:t>
            </a:r>
            <a:r>
              <a:rPr lang="en-US" altLang="ko-KR" sz="2000" dirty="0" smtClean="0"/>
              <a:t>RS232C </a:t>
            </a:r>
            <a:r>
              <a:rPr lang="ko-KR" altLang="en-US" sz="2000" dirty="0" smtClean="0"/>
              <a:t>방식임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전압 레벨이 다르므로 변환장치가 필요함</a:t>
            </a:r>
            <a:endParaRPr lang="en-US" altLang="ko-KR" sz="2000" dirty="0" smtClean="0"/>
          </a:p>
          <a:p>
            <a:pPr lvl="1"/>
            <a:r>
              <a:rPr lang="en-US" altLang="ko-KR" sz="2000" dirty="0" smtClean="0"/>
              <a:t>AM-128USB</a:t>
            </a:r>
            <a:r>
              <a:rPr lang="ko-KR" altLang="en-US" sz="2000" dirty="0" smtClean="0"/>
              <a:t>에는 </a:t>
            </a:r>
            <a:r>
              <a:rPr lang="en-US" altLang="ko-KR" sz="2000" dirty="0" smtClean="0"/>
              <a:t>RS232C/UART </a:t>
            </a:r>
            <a:r>
              <a:rPr lang="ko-KR" altLang="en-US" sz="2000" dirty="0" smtClean="0"/>
              <a:t>변환 장치가 포함되어 있음</a:t>
            </a:r>
            <a:endParaRPr lang="en-US" altLang="ko-KR" sz="2000" dirty="0" smtClean="0"/>
          </a:p>
          <a:p>
            <a:r>
              <a:rPr lang="en-US" altLang="ko-KR" sz="2000" dirty="0" smtClean="0"/>
              <a:t>USB – UART </a:t>
            </a:r>
            <a:r>
              <a:rPr lang="ko-KR" altLang="en-US" sz="2000" dirty="0" smtClean="0"/>
              <a:t>연결</a:t>
            </a:r>
            <a:endParaRPr lang="en-US" altLang="ko-KR" sz="2000" dirty="0" smtClean="0"/>
          </a:p>
          <a:p>
            <a:pPr lvl="1"/>
            <a:r>
              <a:rPr lang="en-US" altLang="ko-KR" sz="2000" dirty="0" smtClean="0"/>
              <a:t>ATmega128</a:t>
            </a:r>
            <a:r>
              <a:rPr lang="ko-KR" altLang="en-US" sz="2000" dirty="0" smtClean="0"/>
              <a:t>의 </a:t>
            </a:r>
            <a:r>
              <a:rPr lang="en-US" altLang="ko-KR" sz="2000" dirty="0" smtClean="0"/>
              <a:t>UART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USB</a:t>
            </a:r>
            <a:r>
              <a:rPr lang="ko-KR" altLang="en-US" sz="2000" dirty="0" smtClean="0"/>
              <a:t>는 동일한 </a:t>
            </a:r>
            <a:r>
              <a:rPr lang="en-US" altLang="ko-KR" sz="2000" dirty="0" smtClean="0"/>
              <a:t>5V </a:t>
            </a:r>
            <a:r>
              <a:rPr lang="ko-KR" altLang="en-US" sz="2000" dirty="0" smtClean="0"/>
              <a:t>레벨을 사용하지만 통신 방식에서 차이가 있으므로 </a:t>
            </a:r>
            <a:r>
              <a:rPr lang="en-US" altLang="ko-KR" sz="2000" dirty="0" smtClean="0"/>
              <a:t>USB/UART </a:t>
            </a:r>
            <a:r>
              <a:rPr lang="ko-KR" altLang="en-US" sz="2000" dirty="0" smtClean="0"/>
              <a:t>변환 장치가 필요함</a:t>
            </a:r>
            <a:endParaRPr lang="en-US" altLang="ko-KR" sz="2000" dirty="0" smtClean="0"/>
          </a:p>
          <a:p>
            <a:pPr lvl="1"/>
            <a:r>
              <a:rPr lang="en-US" altLang="ko-KR" sz="2000" dirty="0" smtClean="0"/>
              <a:t>AM-128USB</a:t>
            </a:r>
            <a:r>
              <a:rPr lang="ko-KR" altLang="en-US" sz="2000" dirty="0" smtClean="0"/>
              <a:t>에는 </a:t>
            </a:r>
            <a:r>
              <a:rPr lang="en-US" altLang="ko-KR" sz="2000" dirty="0" smtClean="0"/>
              <a:t>USB/UART </a:t>
            </a:r>
            <a:r>
              <a:rPr lang="ko-KR" altLang="en-US" sz="2000" dirty="0" smtClean="0"/>
              <a:t>변환 장치가 포함되어 있음</a:t>
            </a:r>
            <a:endParaRPr lang="ko-KR" altLang="en-US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AM-128USB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62316362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204</Words>
  <Application>Microsoft Office PowerPoint</Application>
  <PresentationFormat>화면 슬라이드 쇼(4:3)</PresentationFormat>
  <Paragraphs>41</Paragraphs>
  <Slides>13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기본 디자인</vt:lpstr>
      <vt:lpstr>슬라이드 1</vt:lpstr>
      <vt:lpstr>ATmega128 보드 구성</vt:lpstr>
      <vt:lpstr>ISP 방식 다운로더 커넥터</vt:lpstr>
      <vt:lpstr>시리얼 통신 커넥터</vt:lpstr>
      <vt:lpstr>JTAG 커넥터</vt:lpstr>
      <vt:lpstr>ATmega128 보드의 예</vt:lpstr>
      <vt:lpstr>ATmega128 보드 비교</vt:lpstr>
      <vt:lpstr>AM-128USB</vt:lpstr>
      <vt:lpstr>AM-128USB</vt:lpstr>
      <vt:lpstr>ATmega128 보드를 컴퓨터와 연결</vt:lpstr>
      <vt:lpstr>ATmega128 보드에 주변장치 연결</vt:lpstr>
      <vt:lpstr>10핀 박스 커넥터</vt:lpstr>
      <vt:lpstr>슬라이드 13</vt:lpstr>
    </vt:vector>
  </TitlesOfParts>
  <Company>mik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김정배</dc:creator>
  <cp:lastModifiedBy>sikwon</cp:lastModifiedBy>
  <cp:revision>81</cp:revision>
  <dcterms:created xsi:type="dcterms:W3CDTF">2005-10-10T05:21:17Z</dcterms:created>
  <dcterms:modified xsi:type="dcterms:W3CDTF">2018-07-29T01:27:13Z</dcterms:modified>
</cp:coreProperties>
</file>

<file path=docProps/thumbnail.jpeg>
</file>